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8E4-1658-42A0-A3D9-72B0E3788AC5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7F1-1547-4C96-BC62-F7046ACD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E8E4-1658-42A0-A3D9-72B0E3788AC5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37F1-1547-4C96-BC62-F7046ACD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0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8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3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1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</dc:creator>
  <cp:lastModifiedBy>DAR</cp:lastModifiedBy>
  <cp:revision>1</cp:revision>
  <dcterms:created xsi:type="dcterms:W3CDTF">2020-02-21T08:25:15Z</dcterms:created>
  <dcterms:modified xsi:type="dcterms:W3CDTF">2020-02-21T08:25:15Z</dcterms:modified>
</cp:coreProperties>
</file>